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74" r:id="rId9"/>
    <p:sldId id="275" r:id="rId10"/>
    <p:sldId id="276" r:id="rId11"/>
    <p:sldId id="262" r:id="rId12"/>
    <p:sldId id="269" r:id="rId13"/>
    <p:sldId id="263" r:id="rId14"/>
    <p:sldId id="270" r:id="rId15"/>
    <p:sldId id="264" r:id="rId16"/>
    <p:sldId id="265" r:id="rId17"/>
    <p:sldId id="271" r:id="rId18"/>
    <p:sldId id="266" r:id="rId19"/>
    <p:sldId id="267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18. 10. 2013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pull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zsmsmlynceky@centrum.sk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Hovorme o jedle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Odkiaľ jedlo pochádza? </a:t>
            </a:r>
            <a:endParaRPr lang="sk-SK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Dnes sme si s deťmi urobili deň, v ktorom sme sa rozprávali o jedle.</a:t>
            </a:r>
          </a:p>
          <a:p>
            <a:r>
              <a:rPr lang="sk-SK" dirty="0" smtClean="0"/>
              <a:t> Ako motiváciu sme využili obrázky afrických detičiek. </a:t>
            </a:r>
          </a:p>
          <a:p>
            <a:r>
              <a:rPr lang="sk-SK" dirty="0" smtClean="0"/>
              <a:t>Deti rozprávali svoj  názor, čo vidia na obrázku.</a:t>
            </a:r>
          </a:p>
          <a:p>
            <a:r>
              <a:rPr lang="sk-SK" dirty="0" smtClean="0"/>
              <a:t> Potom spolu s pani učiteľkou urobili záver, že deti majú málo jedla, a preto si ho my máme veľmi vážiť a neplytvať ním.</a:t>
            </a:r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1506" name="Picture 2" descr="http://4.bp.blogspot.com/_OiFaILS3_Gs/Sx0MyJ5QckI/AAAAAAAAAEk/f6aO-wfBAUE/s320/det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286256"/>
            <a:ext cx="2857500" cy="2162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Aby sme vedeli ako sa máme stravovať a boli z nás zdravé deti, tak sme si v prvom rade s deťmi predstavili potravinovú pyramídu. </a:t>
            </a:r>
          </a:p>
          <a:p>
            <a:r>
              <a:rPr lang="sk-SK" dirty="0" smtClean="0"/>
              <a:t>Postupne sme sa rozprávali o každom rebríčku.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482" name="Picture 2" descr="http://www.vychytane.sk/filesystem/image/201108/11786-0-obezne-det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643314"/>
            <a:ext cx="2143125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4" name="AutoShape 4" descr="data:image/jpeg;base64,/9j/4AAQSkZJRgABAQAAAQABAAD/2wCEAAkGBxQSEhQUExQVFRUUGBYYFhcXGBcVGBgXFxYYFxUVFBUYHCggGholGxgXIjEhJSksLi4uFx8zODMsNygtLiwBCgoKDg0OGxAQGy8lICYsLCwsLS0sLCwsLC0sLCwsLCwsLCwsLCwsLCwsLCwsLCwsLSwsLCwsLCwsLCwsLCwsLP/AABEIALcBEwMBIgACEQEDEQH/xAAcAAACAwEBAQEAAAAAAAAAAAAABQMEBgcBAgj/xAA/EAABAwEFBQUGBAYBBAMAAAABAAIRAwQFEiExBkFRYXETIoGRoTJSscHR8AdCYuEUI3KCkvEVFlOi4iQzY//EABoBAAIDAQEAAAAAAAAAAAAAAAADAQIEBQb/xAAxEQACAgEDAgUCBAYDAAAAAAAAAQIDEQQSITFBBRMiUZFhoRRxgdEVMkJSsfAjweH/2gAMAwEAAhEDEQA/AO4oQhAAhCEACEIQAL4qVA0STAG9eWisGNLnGANVj7xvN1d2WTRoPvelzsUUXhByYwvLaynTMNBdz0+KVVdtH4HODWjgd/gN+7VJ7TZJMnQeqUWkOe4DRs5epnyWSV82zZGiBoau29amO9BExOGTpJOW4Jnd+2DiW4wC1+hGWevBYVzMUkaDIeeviTPiprDkWM3doXdAP3PohWy9yXTD2OsWG96dTIHCeB39DvTBc2u20YgZywxB5Fa25b1Lu5U1GQPFaK7lLhmaylx5Q8QhCeIBCEIAEIQgAQhCABCEIAEIQgAQhCABCEIAEIQgAQhCABCEIAEIQgAQhCABCFFaawY1zjo0E+QQBldrrzl3ZNOTfa68PJIrPUwjmdOSjq1S5znO9pxJPKc1GypJnh6Lnzlulk31x2xwMsAIg+KgrWcGQPE/L74KNlUn79Fbc8NaeP2FXGS4ubYQJ8flCptssFxOvLroPvim9aroBrkT4zhb1OfhKgNKc+vrvP38FVkoq0MQn9Q09GpnQtRaRvjCPHiqvYHTj8OfqpGANBOvD78lVMlm8ue29ozPUevApgsVcVtLHTuykcufgFtGmV0ap7onPthtZ6hCE0WCEIQAIQhAAhCEACEIQAIUVe0NYJcQAkNr2qaHFrG4o1MwPFVlOMepaMJS6I0aFkHbXEatHgYHqFGzbZoPej755fBU86HuX8mfsbNCV2K/qNRuIPA4gnRMKVdrhLSCExNMW011JEIQpIBCEIAEIQgAQhCABZzbe8TSoho1qGJ5DM/JaNY3b2lidTHAGPE/sqWPEWMqWZoxbrV98+K+qdoAEeJ++P0Vtl1nqF9m7Wtze5on3jAWDk6cY56HljtE57tyt1RMT4+G7zUVGxgEGQRuIMg+KuupwhcorKOGVC0znkTPgD8/9blYa0uMNy6a/sfVRjpmePyV2zNyiesaDl+6jBDAUABlmd/Lx9PNU60B0b9fFX32hoENzI9P3VPsJzUNAj2y1YOR1I9Ctvc1ox0xyy8N3osBXZEAc9FqNka+rDwn5p2nliWBF8fTk0yF4vVuMQIQhAAhCEACEIQAJdfF6toNk5ujIfM8lbtVcMaXHw67lz3ais6pO8u+G4JN1m1Dqa9z5KNqvqpXfJJgkwNMgDrw0VC12sUgQDjeNdwBPvHjqY1jgpLFQLQ48Mm/X74JTednIYGjMmSfifkFz29z5N6SXCKpt9So7N2FuZyyyHPXVfdkq743T4FWGXYRTMakBvm7P0VqxXbB7wyyHopyi2D5pVDBgxO8mOOa0Fy36KTodhcPMgZZzqlFW6wQQcyyY8MxC+LPZmgOEew4g/0uH0KmM2mUlCLWDsNjqhzGuaZBAgqdYjYO8CCaLjlnHUcOohbddGue+OTnThteAQhCuUBCEIAF4iUk2h2hbZsh3qhGm4c3fRUssjCO6TGVVTtkowWWOyUi2owuY0SMQd4gRnPksRSvy0220NoioWh0l2HIBjc3GB5dSE6OCAKYhgmOJ3Yid5MarKtT5kW0uDbPROmSUpc9cL9yIugHkstbbUxtQlwx1D7xybIkNY3TxOq1lSnIhLq900XBkgOcCMzk465E74S2bqJKKZRsdGq1mMhzQ4iGOwyI390kQtDTz3LyyUQ1uAABonfMkmSZ6lWWhSkKnJyK1SgCvl1OBAVl7VGWqcFMFdrAN33xUFSsd+QVqoqFapOSq0Slk+6DsToA1Wru+xin2bxqXFp8yJ9Eo2bsOJ44NzPyC2AoCGj3YPitNUMLJi1E+cImQhC0GQEIQgAQhCABCEIAQbT2mBA3Au+XwJWRqVZgb9/X7KfbTVf5pH6R8vqspZ2EufyK59zbkdGiPpJ32hoEHiqT3NdJOv7qvb7K4HFxB+ZUtioYqOPfMpODSoDCzOa7+3vK4xgLZG9KbsYQTzafv4K/d5MRwUIHHBCamF+ehgHxEfRUWuzccs2Z9W7/AECtXizLoZSatUw1D1I8Hf7VXlMNqaGty2wtrSPy4T5/6C6xQq4mh3EA+a4fdFoiqCd4g+B/crreylq7SzidWkt8tPRa9JPlxMerhwpDlCELcYQUT7QAsZe34m2Ck80+2JjIljHvE7xiAhI7z/FOyYIoVDjJiXU6gAEZkEiJUTe2LlgvXBzkorv7mkv3bEU3Op0hieMi4+yDv6kLC2q0OeSSS5zjmTvJ4qtQtTKoxNcHTnIM58+asUgcTYgmcl5q/UWXT9Xv0PZafSVaetuHXHX3/wDDZ7J3I2hRa6Jq1QS959oyMhO4DgoqDMLQ3gAPLJaCyt/lMI3Qk94Nw1HDnI6H95XdtglFYPMV2OU25PlkYKW2uzuNQYSQHa/NWzUX216Saotp8E7RAXqjD19Y0EoHuS613uyn7ZDeGLIHoSrlZ2Sz98EkEGCDqDmCobLqOSxWvbF7MHpmprspGs4BokkrKWO7mMMtYBPBdj2cuxtGiyB3nNBcd8kTHQK9UN0hGos8uJbu2xCkwNGu88SraELactvPIIQhBAIQhAAhCEACEIQBi9sWEVJ95uR55fRILrOJpccp+i2+1tmLqBIaXFpBgaxvhYytZnimDSDSSJGIwPFY7I4nk6GnlmOCasxrxEhfd1WMMYW6rL1rBejnT21na33cM+GkrU3UKgaBUw4gMy2YnlOao49x6l2PDTYzdoilAkxE8SorxsTqmQeWTvbE+BSV2wdne/tH9s52X5yBkNcioikyXnsObU4HKFnr6olrh+rIdRp8FpKF3tpNDWh0Di4u9Sll+WfG0DgQkyRZdTK2GsQ893LPPhPFdh2EYRQJP5nSOkASuZXfYu0qho9suYADlk50SV2i77Cyi3CxsD4neU/TQ9W4za14iolpCELec4/HjnKvVcthYvw/trzmxlP+t4+DMSi2g/D+02em6rip1GtzcGYsQG8wRmByV2y2TMWS2vpHFTcWnlv6jQrc7O3v/EU5dAqDJ4HoRyP1XPZTHZyuWWhmcB3dPiMvWFi1umjZW33R0vDdXKq1Rb9L4x/2fpbZa09pZ2nl6jI/BQ7RNw4X/wBp8dPX4pP+HVqJbUZObSHDociPRaq87OKtJzeII6Hd5FFEvMoTfsK1VfkaqUe2fszF2y0QFFYryDpB1CU2quYg5EZHqMilloqGn394+4SFk1qPBtv4lfLrbCRXbbhWpte0mHDfloYPqCvawJyUt4JikMqt8A5D6pbaLVJGepEngEovB5s9OpUAkAgxoASQC4kLHWra+u9rqbCGNdrUDYqROYa4Hug+fNWjBzZNlsa4Zz+nc63QszHEYSHSRoZmei6m0QuTfgWwV6NZ9UYn06jezJ1DSzInicQdmc11oLTXXsycvUXKxrAIQhNM4IQhAAhCEACEIQAIQhAHhCy192RtJ4w5NMmOBJJIHKT6rVLP7XN7jXcCR56fApdqzEfp3iaEtWq0NJUNjqiO8QDrHyS+02nITMTnAJyGegSxt5UKri6mHuObThBmRGRac9481kOptz0Hdprd7uuHtAAcequ2e0SOe9Z+nXDIf2To950N3xx4le2C9u3qOwU6gDZDnkAMcQYhpnPrEKEsE8ju0VEvrK04SoKjswNS4xHLUqrWSsnhZLWx1x/zxUOeEYnOOpdnGWgzM+C6Eltx1qbqYFMQG90jLVvdJMa6JkttVahHCOXfa7JZYIQhNEmHIUdTgcxvCrPvij/3G+Mj4qhaL+pD848O98Evzq8fzL5NC0l7eNj+GZq/fw1o1JdZ3Gi73YxU/wDHVvgY5LAXncdexPa6qyWtcCHN7zDBmJ3aaGF1ht+sB1IHR30X269rPUBD4zyORM9RGfiq/iK/7l8jfwWoXOx/DNVs1TpQx9FjWhzZMDUEAiSnVo7pncdfqsds/b6dJ0NcOya2BAIwjKBhjTcIyTKvtrZi0FvaPB0IbAP+RBVouDj6egiyNm715z9RPfl3Btdx3P7w67x8/FUv+EFZzWe9ryaPaPy6kJtUvqhXbBLmH8pImCOk5K/s/Zy1r3u9pxw+DeHLMpPlZn9DT5+K/qVLTs1DG9kA2AIG6OCVNu2pMFplNry/EOwWV5o1a38xpwua1rnYTwcRkIVCp+JVB8djZ6tUHPHipsaM4zlxPomyri+RMLprhFa/rnxWO0sIzNGpHUNJHqAuE2WzvqnDTY5/JoLvgu8WzbRjmOBoRLXAy/LMEZ93NLdmroFNoqlobABDQIjhluRFqPQrLLfJd/AJxAtlM5YDQEHUGKgdPiF11ZLYSnBrHjh8+9MrWpieeRLWGCEIUkAhCEACEIQAIQhAAhCEACr22yiqwsdofTgQrCEAnjkwNuu99nd3xLTo8aHrwPJK7bdLXOFRndeN4yPmM10q3VWtY4vEtAzGs8oXObRegbUfDA1oIgDOOOqzzqxyjoUalt4ZCbqLoxkkAzmXu5mMTiBmmzKbWNjRUat/NCX17wr1R/8AHpdo7KAXBozIEnkJk8gdUjDfQ0zs456DO0WgNEnwA1J4BXbmu9zjjcIn0HAKzclx9m0OrEVKxHed+Vp3tpg6NHHUxnyesanRq7sxW354RFYaXZgxlmT56prSrg65Ki7JROrQndDM1kcSvUlFpKFO4jacbfQJXtKzQtJTuFxquYYa0fnOkboG88lprtuCzU4kdo7i/MeDdPivP1aC+fGML6nsrvGdPVFYeX7I546iYBIIB0y16Ko+0tBwtaXO4NEnxjRdjttgZVaGOaMIyDYEDoIyUNjumlRHdY1vOM/Nal4Xh8y4MH8fzHiHP5nGLfe77Lhq1GVKc+yHNjHxaNyyFDa+s1jWYWFrZjUOjgXTn5Lum3d22S3UhRq1+zwuDpYWE5TlBBjVcA2suunZrS+lRqGqwBpa4gA94TBjKfqFv09EKk4pnJ1mrs1ElOSwdT2IY60sZUIgEep1W0ve9Ox7oIAY2XHgAJy8Pkucfh7tpZ6VGlRqOFNzRBLsgeHe0S/8QtoXuHZUnAmpjNXDDjhMYWzukYtM4CbJdkZk88syVgsjrfanEmO0e6o8nMhrnFxHXOF0q7bnkBrRDG5T0WL2Fb2bnFwILiBEQYA38s1ubXeTi3AxuFu+N/U/JZ9RqYV8P4N2j0F1/wDKsL3ZaosstM950kcQYJ66ap2K4ew4SDnuPT91krIxrzD2wdzvqmjbJAzGS538Rl3R1LPBq10k8/J0DY6lh7QdPiVp1iPw/ZDqmsECOGR/dbZdbTW+ZWpYwef1dPk2uGcnj3gamEMeDosvbbcXVXScgSB0CvWK0T3gZg5/MKv4lbsFfJe3I8QvlrpzX0tIkELwleMeCJBBHJAH0hCEACF4vUACEIQAn2md/LaOLs+i5heszP8A+h+cLpl+nEcPAfH7Cw1ssmIuB3mY58UNrHIyCeeBCKge13FpzHD9k+2PZ3XOnKS2OeRHx9Vn70o9laKThk2q0tPCYnPyC1WxlOQ5pGQcHdciPiB5rPVxYbL3upNfRBgCZPH6KUNjmvli8c5OZiQOcoKi9K+SVUkjQvvChQApqOB3plYbPhbJPXksHsRtQLZQkwKtMAVW89zxyMHpmEkpbb2q1CqXPbSoMLg1lNpxvjMh1QkkAAiS2DnlCZZNQi5MmmmVs1CJu9o9tqVnOCnNWroGN48zuCyT61ttzoe9wB0pUiQ0D9T9T1yCYbO7OOqMbVrsFBpExkHxqMRjLLMypq20hM0bsotqAZOrvJFIHkfaqnplzXPxde+fTH7nW36XSLEVvn9kWrs2Jp04dWe4n3GudHiSc/JItp/wpsz6T32XHTqjvAYi9ro1BDjIPQqK1XTer5cLe0O9xtMNb0BgnzS649q7dQtX8La+87iYmD+cFoALfDctddarWInNtuldLMjnd5XDVoDE5uJnvNzH9w1ClsNCAB4nqtZfd74WFrfzkxG4TmfoqVz2QOc0YSS4gDd5eEnwVnbFcNkw01kluS4NHshss+0U3VG1RTxPgSzHk3In2hvByWnfsg9uTXucRvdTif8AE5KSw2LBSazEWtbJ7ndklxce9rv3KW0321mTnkx+qfMkrPfVp8brODVptVq92yht47dSkNkbQd7R4fUrwXTaqM4sBYNZJBA6RHqrdk2ipExmOhlfNtDMT6zCQXth+E5PH6m6FwOh13aErKtPpZxezqardZrq3/yrC/IcXXbO6OWUcwtVZLxBAxHUgA8zoDwzy6rA2FztQDBjM5T+6vuvDADJ9oQd48lGnsnDquDHZT5nKJL6OC0PacpdI5znHqmV1VgJE6n4pXawy0n+cCTkJBLTlpoorFcDKbi+lVfJ3OMtnf7IHqClKcXJyj8F4wTjtk8Gg/ixZ2uEGYJpBs97iw5RlIOe48kws95/y8dQCQ0OdgOLDlmCP9rHWt1RpLamIg8cwf6TxS3+LDIAP6XNOhB39D9RuUrxFxeMdu5deGqfKl+xQ2i21tFWq5jKgYxgJ7uWLQjOeB9CrFx7ZWygwmpRqVKeuIsdIk5k7459TmlNO7aTK4qiMLQThMENI0dJ1Az10yO7NjR2iAfPee3IZAgDnJPNWr1Nk36Fn6nQlXV5Sr8tP3+hvbr23stWBjwEj8wLWzvDSfnCeVLa3szUaQ5gzkGRhB7xkcBPkuKbQ3c1zhUoENFQElpMQZHs5ZAyMtyWHaK0WYGg52EHvSCXZuABIkxnHCfHNbo6h/1GKfhtU8eTLnun2Owf9WDGe4cHHemjb+pFmOT0GZXCm3vUpuYxlTEHQY4l+vectVYrdIich9krnWa62nl856fQtHQU2ycYf09f9Zv6e1dI/leBO8QfJOLJbGVW4mODhy3HgVzOrXbGSt7HXr2VoqNce4aZcerSA2OfeI8UaXxOc7lXPGGV1PhkY1OcM5Rq7zp99xn7jJZS9HYXT98lev8AvEua5+nAfBZl9M06Tu0IJc6RBygaQN0Z+i6c7vYy0afo5fBWvphr0aWCMf8AEMDeEEgOz4CQtvs3Y8IfGkgDmA0Z+crL2ag5tJjA0S4QDvaXunzkjPkuhWalhaGjd4eKbGPczXT52rpkkDCvhzOgUjlE+FZikQvw8fIKPtwNGqbBOuSiqVWt0VST57Z/AIUBtRXiMAcN/CVjv4/CJwupVA/hAwkE+IA8U72VoNs14usdcaVXvpTo5hbiZB/t+PBPNh9lX2GrUc2oyqKjQ0hzSxzYMiHAnxEcE5v65mV3U6r2EVaJmnUY4Bwz9ky2C08DxKZZUprEgqulW24+zXyZ597vve0VKcllioGC0GDXdOWM+5lOHpOsDU06bWNAaAAMgAMhuyC59snUfYbZVs1UQy0EupP3EtBhsjKcOXUc1vbPVl39IB8TPwA9VWx4WSIR3SwX6dCczlyHzP0VO9tnqVoAxCHAEB+rgDqA45xymFeZVUoesLnLOcnRVUEsYOVXjsRaadQ1HxVp64qYLnBo0HZRinpKb3PYKfaMexr+61wl4wiXYdGkTIDTmfeXQQVHUs7XZkZ8RqrVyipbpLkm52ThsT49jHbS3v2LcIOY18dAsBY3Wi21+yo66k/la33nHcPit3tRsVWryaVZhJJMPlvhLZ+Cg2e2UtFnFOk5owOxPtD2OBL3DKnRGh7MDM8dNCQitKUnZZ17L6DLLHVXGmj85P3ft+g7uS4m0WCbRXqOGrm1qjGgzmGsY4DlnKcVK4aJOZAiTqep4qoS5gjs3QNABl4ALyhSqPPeho4HM+W5TKeRddaXLYqvC+3Pdhp6/e85LP3jba4aC4OZnqQCBBG8SP8AS39G5aIz7NpJzzA16K4bOyILGxpEDTgktN9TXXdGDWI5Rhbl2sa84X5Eax8Y4LUUbVObTI4gpNfmxVmrEvpA0Ko0cwwJ/VT0jpCx1C9q9mqFj/bYYO6fiCDqCl/gZT5q+DFqNRXU8y4TOq07x3OEg/eYKWXxcNOt3qVQ0n8hiYerdR1B8Egsu0wqQCyDyd9QE5stukTp4g/BLelvT9Uc/H7io62npGX+TIbRXbaaTYeMbRnjZ3wTiJ/qGUbh145tl4YZB36zqur1LdMgsJHLD8yszf11062ZpxzOEHwcDKdXC7ONnH6GyjxemmO3P2f7Cex7QlobTwCq14AAzn+xwG7nMdCr1jo06jmmowvGcMe3MuBie8IIjeMslPdVMMdDaQOZLg3uggkcZzgeqmvYnE3AMOGYbjxZHUTGQTJ6e6fGPuhT8SosbkuGl2T5Jq1qpACKdNoDfZwNxNAIymJHnxSi120NPcJIjTh84UVva6oZLY4icU8jKq12HKToIGW7xKIeETlzP/Iqjx+NU/VHKfXGC3RvtxBgHLXh4lWbme+tVa3Ns95x/SDp98lT2auOpa6wpUx/U8+zTbvc7nlAG/zjYWi7G2S11KbJwtYwNnUgiS7xJTP4dVp/Uuo2XistTPbFYj9yxfb3BmEMc8EbgTPEGElN6OeC0t5QREaahaiz1slZD0sapcYwUtmK/exOkhns7zJ0GfAb1rKd5s4OHh9CUjptUznJqukkZnp4t5HjbbTdo8dDl6FfNU8Fnqj0trXsaTgGvDZ3E92Oh+SvG3dxgVOjas5NPVY4/m++iX2l+HiTzy9FFZNomO9vDOktMjymQqlrtrX1DDtNDu/1zTcZEZwSFC8bWy3IUYJyiWzUs5U1ZkjgrbaS+arMlrMxi79uZ1TNuZBkSYEjMHqvqw2whwbUhr3AZcXNmY6iD58FqXUQorRdNOoIqMa7qJjpwS51qSHRtcWilTrKyyqo33HHsPcOTu+PXP1UDrJXZ+VrxxacJ/xdl/5LJKiXY2R1EWMm1VKKiTC1lvttez+oGP8AIZeqsUrY12hB6GUpwa7DVNPoMi9HaKq2qF9Fyrgtk+6j18U9VFVK+6L4PFGCCzWrOA0J6KH+LEZhw6tcPiF7VtZ1g+AJ+C+DbcvzDq1w+IRguZzaXaAUHUy0yO8HRnGkT4rL37flK1YO7Dmz3iGzHu75E55p/tOaVZzQ5uKAcxunmkdPZelU9mo5p6ArqaWuuKU31ONr7rZ7qljb+RVsbW7j6ZeeEJvQrNG9o8f/AGVV2wFXVloHi0/VQu2Jto9mqw+JHyW1yrfVHG/C2LpIdNtjfeb5j6rx9pYd7fMfVIXbJXh7zP8AIoGyd4e83/Ipe2v2J8m7+4YV3smZafEH0xqjXtbWyQRnG6RrnoSp6WxlrPt1B4fWUf8AQNYnN48T9AruUEuhaum1PmQuqXm3dmeQH0T/AGb2Xq2s4nkUqY1mO0PSnu6u9V7YthXMM4wOgPxWruy6zSg4ySN+iW7G+hojQk+TTXPdtKzUxTotDRvOpceLnbysXt1bnfxLSymXim3C8tHeMmY5xw6rfXbWa/I+0PVI7bZB2j4H5j8UhpPhmyDceUZ+77SHNBBkfeR4FMKdRVrbcMuL6bjTedSBLXf1t39cjzULhUp+23xbmPqPFYrKGuUdKu9S6jlr0OellG3t4r6rWwATKztGkmtVaAsPtZVqPdipxkAIiZjeTxT212vHkNPioG3U9+4xx0WqmG1fUx3z3PHYwdnvx7DFWmQN5bOfULUXdtHSeAC4cpIDm9N4TobLzqR5SpaeyTN4B8AnNMzek8pXpAHeHm3zzcChXm7NUAP/AK2/4hCtgWa8tVd7ZKEJhANpCVIKaEIZCPeyXnZoQqlzzs1XrXbTf7TGk8YE+a9QoBFZ1yM/KXt6OJ9HSF5/xzxo4HqIPmPohCq4RfVDFZJdGUq9Co32mgt4h2nUEBSMKELPdBR6Gmmbl1Ph1WpOTCRxBb8yoLRe4YO8SI1EfRCEjBpfQzlordq9zh+Ypxdl3P1EBCFurOZYPqFnI1KnFMIQnCcI97EL3sUIQVwjzsl52SEIJwHZL0U0IQTg+mAggjIjRT2gYnYvez+R9QV6hQyURdmvDSXiFUuV6t203e0xp8BPmof+Fo/9tvjn8UIVcLIxN46kjbG1ujQOgAX12SEK4o9FJfQYhCCCQU0IQo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0486" name="AutoShape 6" descr="data:image/jpeg;base64,/9j/4AAQSkZJRgABAQAAAQABAAD/2wCEAAkGBxQSEhQUExQVFRUUGBYYFhcXGBcVGBgXFxYYFxUVFBUYHCggGholGxgXIjEhJSksLi4uFx8zODMsNygtLiwBCgoKDg0OGxAQGy8lICYsLCwsLS0sLCwsLC0sLCwsLCwsLCwsLCwsLCwsLCwsLCwsLSwsLCwsLCwsLCwsLCwsLP/AABEIALcBEwMBIgACEQEDEQH/xAAcAAACAwEBAQEAAAAAAAAAAAAABQMEBgcBAgj/xAA/EAABAwEFBQUGBAYBBAMAAAABAAIRAwQFEiExBkFRYXETIoGRoTJSscHR8AdCYuEUI3KCkvEVFlOi4iQzY//EABoBAAIDAQEAAAAAAAAAAAAAAAADAQIEBQb/xAAxEQACAgEDAgUCBAYDAAAAAAAAAQIDEQQSITFBBRMiUZFhoRRxgdEVMkJSsfAjweH/2gAMAwEAAhEDEQA/AO4oQhAAhCEACEIQAL4qVA0STAG9eWisGNLnGANVj7xvN1d2WTRoPvelzsUUXhByYwvLaynTMNBdz0+KVVdtH4HODWjgd/gN+7VJ7TZJMnQeqUWkOe4DRs5epnyWSV82zZGiBoau29amO9BExOGTpJOW4Jnd+2DiW4wC1+hGWevBYVzMUkaDIeeviTPiprDkWM3doXdAP3PohWy9yXTD2OsWG96dTIHCeB39DvTBc2u20YgZywxB5Fa25b1Lu5U1GQPFaK7lLhmaylx5Q8QhCeIBCEIAEIQgAQhCABCEIAEIQgAQhCABCEIAEIQgAQhCABCEIAEIQgAQhCABCFFaawY1zjo0E+QQBldrrzl3ZNOTfa68PJIrPUwjmdOSjq1S5znO9pxJPKc1GypJnh6Lnzlulk31x2xwMsAIg+KgrWcGQPE/L74KNlUn79Fbc8NaeP2FXGS4ubYQJ8flCptssFxOvLroPvim9aroBrkT4zhb1OfhKgNKc+vrvP38FVkoq0MQn9Q09GpnQtRaRvjCPHiqvYHTj8OfqpGANBOvD78lVMlm8ue29ozPUevApgsVcVtLHTuykcufgFtGmV0ap7onPthtZ6hCE0WCEIQAIQhAAhCEACEIQAIUVe0NYJcQAkNr2qaHFrG4o1MwPFVlOMepaMJS6I0aFkHbXEatHgYHqFGzbZoPej755fBU86HuX8mfsbNCV2K/qNRuIPA4gnRMKVdrhLSCExNMW011JEIQpIBCEIAEIQgAQhCABZzbe8TSoho1qGJ5DM/JaNY3b2lidTHAGPE/sqWPEWMqWZoxbrV98+K+qdoAEeJ++P0Vtl1nqF9m7Wtze5on3jAWDk6cY56HljtE57tyt1RMT4+G7zUVGxgEGQRuIMg+KuupwhcorKOGVC0znkTPgD8/9blYa0uMNy6a/sfVRjpmePyV2zNyiesaDl+6jBDAUABlmd/Lx9PNU60B0b9fFX32hoENzI9P3VPsJzUNAj2y1YOR1I9Ctvc1ox0xyy8N3osBXZEAc9FqNka+rDwn5p2nliWBF8fTk0yF4vVuMQIQhAAhCEACEIQAJdfF6toNk5ujIfM8lbtVcMaXHw67lz3ais6pO8u+G4JN1m1Dqa9z5KNqvqpXfJJgkwNMgDrw0VC12sUgQDjeNdwBPvHjqY1jgpLFQLQ48Mm/X74JTednIYGjMmSfifkFz29z5N6SXCKpt9So7N2FuZyyyHPXVfdkq743T4FWGXYRTMakBvm7P0VqxXbB7wyyHopyi2D5pVDBgxO8mOOa0Fy36KTodhcPMgZZzqlFW6wQQcyyY8MxC+LPZmgOEew4g/0uH0KmM2mUlCLWDsNjqhzGuaZBAgqdYjYO8CCaLjlnHUcOohbddGue+OTnThteAQhCuUBCEIAF4iUk2h2hbZsh3qhGm4c3fRUssjCO6TGVVTtkowWWOyUi2owuY0SMQd4gRnPksRSvy0220NoioWh0l2HIBjc3GB5dSE6OCAKYhgmOJ3Yid5MarKtT5kW0uDbPROmSUpc9cL9yIugHkstbbUxtQlwx1D7xybIkNY3TxOq1lSnIhLq900XBkgOcCMzk465E74S2bqJKKZRsdGq1mMhzQ4iGOwyI390kQtDTz3LyyUQ1uAABonfMkmSZ6lWWhSkKnJyK1SgCvl1OBAVl7VGWqcFMFdrAN33xUFSsd+QVqoqFapOSq0Slk+6DsToA1Wru+xin2bxqXFp8yJ9Eo2bsOJ44NzPyC2AoCGj3YPitNUMLJi1E+cImQhC0GQEIQgAQhCABCEIAQbT2mBA3Au+XwJWRqVZgb9/X7KfbTVf5pH6R8vqspZ2EufyK59zbkdGiPpJ32hoEHiqT3NdJOv7qvb7K4HFxB+ZUtioYqOPfMpODSoDCzOa7+3vK4xgLZG9KbsYQTzafv4K/d5MRwUIHHBCamF+ehgHxEfRUWuzccs2Z9W7/AECtXizLoZSatUw1D1I8Hf7VXlMNqaGty2wtrSPy4T5/6C6xQq4mh3EA+a4fdFoiqCd4g+B/crreylq7SzidWkt8tPRa9JPlxMerhwpDlCELcYQUT7QAsZe34m2Ck80+2JjIljHvE7xiAhI7z/FOyYIoVDjJiXU6gAEZkEiJUTe2LlgvXBzkorv7mkv3bEU3Op0hieMi4+yDv6kLC2q0OeSSS5zjmTvJ4qtQtTKoxNcHTnIM58+asUgcTYgmcl5q/UWXT9Xv0PZafSVaetuHXHX3/wDDZ7J3I2hRa6Jq1QS959oyMhO4DgoqDMLQ3gAPLJaCyt/lMI3Qk94Nw1HDnI6H95XdtglFYPMV2OU25PlkYKW2uzuNQYSQHa/NWzUX216Saotp8E7RAXqjD19Y0EoHuS613uyn7ZDeGLIHoSrlZ2Sz98EkEGCDqDmCobLqOSxWvbF7MHpmprspGs4BokkrKWO7mMMtYBPBdj2cuxtGiyB3nNBcd8kTHQK9UN0hGos8uJbu2xCkwNGu88SraELactvPIIQhBAIQhAAhCEACEIQBi9sWEVJ95uR55fRILrOJpccp+i2+1tmLqBIaXFpBgaxvhYytZnimDSDSSJGIwPFY7I4nk6GnlmOCasxrxEhfd1WMMYW6rL1rBejnT21na33cM+GkrU3UKgaBUw4gMy2YnlOao49x6l2PDTYzdoilAkxE8SorxsTqmQeWTvbE+BSV2wdne/tH9s52X5yBkNcioikyXnsObU4HKFnr6olrh+rIdRp8FpKF3tpNDWh0Di4u9Sll+WfG0DgQkyRZdTK2GsQ893LPPhPFdh2EYRQJP5nSOkASuZXfYu0qho9suYADlk50SV2i77Cyi3CxsD4neU/TQ9W4za14iolpCELec4/HjnKvVcthYvw/trzmxlP+t4+DMSi2g/D+02em6rip1GtzcGYsQG8wRmByV2y2TMWS2vpHFTcWnlv6jQrc7O3v/EU5dAqDJ4HoRyP1XPZTHZyuWWhmcB3dPiMvWFi1umjZW33R0vDdXKq1Rb9L4x/2fpbZa09pZ2nl6jI/BQ7RNw4X/wBp8dPX4pP+HVqJbUZObSHDociPRaq87OKtJzeII6Hd5FFEvMoTfsK1VfkaqUe2fszF2y0QFFYryDpB1CU2quYg5EZHqMilloqGn394+4SFk1qPBtv4lfLrbCRXbbhWpte0mHDfloYPqCvawJyUt4JikMqt8A5D6pbaLVJGepEngEovB5s9OpUAkAgxoASQC4kLHWra+u9rqbCGNdrUDYqROYa4Hug+fNWjBzZNlsa4Zz+nc63QszHEYSHSRoZmei6m0QuTfgWwV6NZ9UYn06jezJ1DSzInicQdmc11oLTXXsycvUXKxrAIQhNM4IQhAAhCEACEIQAIQhAHhCy192RtJ4w5NMmOBJJIHKT6rVLP7XN7jXcCR56fApdqzEfp3iaEtWq0NJUNjqiO8QDrHyS+02nITMTnAJyGegSxt5UKri6mHuObThBmRGRac9481kOptz0Hdprd7uuHtAAcequ2e0SOe9Z+nXDIf2To950N3xx4le2C9u3qOwU6gDZDnkAMcQYhpnPrEKEsE8ju0VEvrK04SoKjswNS4xHLUqrWSsnhZLWx1x/zxUOeEYnOOpdnGWgzM+C6Eltx1qbqYFMQG90jLVvdJMa6JkttVahHCOXfa7JZYIQhNEmHIUdTgcxvCrPvij/3G+Mj4qhaL+pD848O98Evzq8fzL5NC0l7eNj+GZq/fw1o1JdZ3Gi73YxU/wDHVvgY5LAXncdexPa6qyWtcCHN7zDBmJ3aaGF1ht+sB1IHR30X269rPUBD4zyORM9RGfiq/iK/7l8jfwWoXOx/DNVs1TpQx9FjWhzZMDUEAiSnVo7pncdfqsds/b6dJ0NcOya2BAIwjKBhjTcIyTKvtrZi0FvaPB0IbAP+RBVouDj6egiyNm715z9RPfl3Btdx3P7w67x8/FUv+EFZzWe9ryaPaPy6kJtUvqhXbBLmH8pImCOk5K/s/Zy1r3u9pxw+DeHLMpPlZn9DT5+K/qVLTs1DG9kA2AIG6OCVNu2pMFplNry/EOwWV5o1a38xpwua1rnYTwcRkIVCp+JVB8djZ6tUHPHipsaM4zlxPomyri+RMLprhFa/rnxWO0sIzNGpHUNJHqAuE2WzvqnDTY5/JoLvgu8WzbRjmOBoRLXAy/LMEZ93NLdmroFNoqlobABDQIjhluRFqPQrLLfJd/AJxAtlM5YDQEHUGKgdPiF11ZLYSnBrHjh8+9MrWpieeRLWGCEIUkAhCEACEIQAIQhAAhCEACr22yiqwsdofTgQrCEAnjkwNuu99nd3xLTo8aHrwPJK7bdLXOFRndeN4yPmM10q3VWtY4vEtAzGs8oXObRegbUfDA1oIgDOOOqzzqxyjoUalt4ZCbqLoxkkAzmXu5mMTiBmmzKbWNjRUat/NCX17wr1R/8AHpdo7KAXBozIEnkJk8gdUjDfQ0zs456DO0WgNEnwA1J4BXbmu9zjjcIn0HAKzclx9m0OrEVKxHed+Vp3tpg6NHHUxnyesanRq7sxW354RFYaXZgxlmT56prSrg65Ki7JROrQndDM1kcSvUlFpKFO4jacbfQJXtKzQtJTuFxquYYa0fnOkboG88lprtuCzU4kdo7i/MeDdPivP1aC+fGML6nsrvGdPVFYeX7I546iYBIIB0y16Ko+0tBwtaXO4NEnxjRdjttgZVaGOaMIyDYEDoIyUNjumlRHdY1vOM/Nal4Xh8y4MH8fzHiHP5nGLfe77Lhq1GVKc+yHNjHxaNyyFDa+s1jWYWFrZjUOjgXTn5Lum3d22S3UhRq1+zwuDpYWE5TlBBjVcA2suunZrS+lRqGqwBpa4gA94TBjKfqFv09EKk4pnJ1mrs1ElOSwdT2IY60sZUIgEep1W0ve9Ox7oIAY2XHgAJy8Pkucfh7tpZ6VGlRqOFNzRBLsgeHe0S/8QtoXuHZUnAmpjNXDDjhMYWzukYtM4CbJdkZk88syVgsjrfanEmO0e6o8nMhrnFxHXOF0q7bnkBrRDG5T0WL2Fb2bnFwILiBEQYA38s1ubXeTi3AxuFu+N/U/JZ9RqYV8P4N2j0F1/wDKsL3ZaosstM950kcQYJ66ap2K4ew4SDnuPT91krIxrzD2wdzvqmjbJAzGS538Rl3R1LPBq10k8/J0DY6lh7QdPiVp1iPw/ZDqmsECOGR/dbZdbTW+ZWpYwef1dPk2uGcnj3gamEMeDosvbbcXVXScgSB0CvWK0T3gZg5/MKv4lbsFfJe3I8QvlrpzX0tIkELwleMeCJBBHJAH0hCEACF4vUACEIQAn2md/LaOLs+i5heszP8A+h+cLpl+nEcPAfH7Cw1ssmIuB3mY58UNrHIyCeeBCKge13FpzHD9k+2PZ3XOnKS2OeRHx9Vn70o9laKThk2q0tPCYnPyC1WxlOQ5pGQcHdciPiB5rPVxYbL3upNfRBgCZPH6KUNjmvli8c5OZiQOcoKi9K+SVUkjQvvChQApqOB3plYbPhbJPXksHsRtQLZQkwKtMAVW89zxyMHpmEkpbb2q1CqXPbSoMLg1lNpxvjMh1QkkAAiS2DnlCZZNQi5MmmmVs1CJu9o9tqVnOCnNWroGN48zuCyT61ttzoe9wB0pUiQ0D9T9T1yCYbO7OOqMbVrsFBpExkHxqMRjLLMypq20hM0bsotqAZOrvJFIHkfaqnplzXPxde+fTH7nW36XSLEVvn9kWrs2Jp04dWe4n3GudHiSc/JItp/wpsz6T32XHTqjvAYi9ro1BDjIPQqK1XTer5cLe0O9xtMNb0BgnzS649q7dQtX8La+87iYmD+cFoALfDctddarWInNtuldLMjnd5XDVoDE5uJnvNzH9w1ClsNCAB4nqtZfd74WFrfzkxG4TmfoqVz2QOc0YSS4gDd5eEnwVnbFcNkw01kluS4NHshss+0U3VG1RTxPgSzHk3In2hvByWnfsg9uTXucRvdTif8AE5KSw2LBSazEWtbJ7ndklxce9rv3KW0321mTnkx+qfMkrPfVp8brODVptVq92yht47dSkNkbQd7R4fUrwXTaqM4sBYNZJBA6RHqrdk2ipExmOhlfNtDMT6zCQXth+E5PH6m6FwOh13aErKtPpZxezqardZrq3/yrC/IcXXbO6OWUcwtVZLxBAxHUgA8zoDwzy6rA2FztQDBjM5T+6vuvDADJ9oQd48lGnsnDquDHZT5nKJL6OC0PacpdI5znHqmV1VgJE6n4pXawy0n+cCTkJBLTlpoorFcDKbi+lVfJ3OMtnf7IHqClKcXJyj8F4wTjtk8Gg/ixZ2uEGYJpBs97iw5RlIOe48kws95/y8dQCQ0OdgOLDlmCP9rHWt1RpLamIg8cwf6TxS3+LDIAP6XNOhB39D9RuUrxFxeMdu5deGqfKl+xQ2i21tFWq5jKgYxgJ7uWLQjOeB9CrFx7ZWygwmpRqVKeuIsdIk5k7459TmlNO7aTK4qiMLQThMENI0dJ1Az10yO7NjR2iAfPee3IZAgDnJPNWr1Nk36Fn6nQlXV5Sr8tP3+hvbr23stWBjwEj8wLWzvDSfnCeVLa3szUaQ5gzkGRhB7xkcBPkuKbQ3c1zhUoENFQElpMQZHs5ZAyMtyWHaK0WYGg52EHvSCXZuABIkxnHCfHNbo6h/1GKfhtU8eTLnun2Owf9WDGe4cHHemjb+pFmOT0GZXCm3vUpuYxlTEHQY4l+vectVYrdIich9krnWa62nl856fQtHQU2ycYf09f9Zv6e1dI/leBO8QfJOLJbGVW4mODhy3HgVzOrXbGSt7HXr2VoqNce4aZcerSA2OfeI8UaXxOc7lXPGGV1PhkY1OcM5Rq7zp99xn7jJZS9HYXT98lev8AvEua5+nAfBZl9M06Tu0IJc6RBygaQN0Z+i6c7vYy0afo5fBWvphr0aWCMf8AEMDeEEgOz4CQtvs3Y8IfGkgDmA0Z+crL2ag5tJjA0S4QDvaXunzkjPkuhWalhaGjd4eKbGPczXT52rpkkDCvhzOgUjlE+FZikQvw8fIKPtwNGqbBOuSiqVWt0VST57Z/AIUBtRXiMAcN/CVjv4/CJwupVA/hAwkE+IA8U72VoNs14usdcaVXvpTo5hbiZB/t+PBPNh9lX2GrUc2oyqKjQ0hzSxzYMiHAnxEcE5v65mV3U6r2EVaJmnUY4Bwz9ky2C08DxKZZUprEgqulW24+zXyZ597vve0VKcllioGC0GDXdOWM+5lOHpOsDU06bWNAaAAMgAMhuyC59snUfYbZVs1UQy0EupP3EtBhsjKcOXUc1vbPVl39IB8TPwA9VWx4WSIR3SwX6dCczlyHzP0VO9tnqVoAxCHAEB+rgDqA45xymFeZVUoesLnLOcnRVUEsYOVXjsRaadQ1HxVp64qYLnBo0HZRinpKb3PYKfaMexr+61wl4wiXYdGkTIDTmfeXQQVHUs7XZkZ8RqrVyipbpLkm52ThsT49jHbS3v2LcIOY18dAsBY3Wi21+yo66k/la33nHcPit3tRsVWryaVZhJJMPlvhLZ+Cg2e2UtFnFOk5owOxPtD2OBL3DKnRGh7MDM8dNCQitKUnZZ17L6DLLHVXGmj85P3ft+g7uS4m0WCbRXqOGrm1qjGgzmGsY4DlnKcVK4aJOZAiTqep4qoS5gjs3QNABl4ALyhSqPPeho4HM+W5TKeRddaXLYqvC+3Pdhp6/e85LP3jba4aC4OZnqQCBBG8SP8AS39G5aIz7NpJzzA16K4bOyILGxpEDTgktN9TXXdGDWI5Rhbl2sa84X5Eax8Y4LUUbVObTI4gpNfmxVmrEvpA0Ko0cwwJ/VT0jpCx1C9q9mqFj/bYYO6fiCDqCl/gZT5q+DFqNRXU8y4TOq07x3OEg/eYKWXxcNOt3qVQ0n8hiYerdR1B8Egsu0wqQCyDyd9QE5stukTp4g/BLelvT9Uc/H7io62npGX+TIbRXbaaTYeMbRnjZ3wTiJ/qGUbh145tl4YZB36zqur1LdMgsJHLD8yszf11062ZpxzOEHwcDKdXC7ONnH6GyjxemmO3P2f7Cex7QlobTwCq14AAzn+xwG7nMdCr1jo06jmmowvGcMe3MuBie8IIjeMslPdVMMdDaQOZLg3uggkcZzgeqmvYnE3AMOGYbjxZHUTGQTJ6e6fGPuhT8SosbkuGl2T5Jq1qpACKdNoDfZwNxNAIymJHnxSi120NPcJIjTh84UVva6oZLY4icU8jKq12HKToIGW7xKIeETlzP/Iqjx+NU/VHKfXGC3RvtxBgHLXh4lWbme+tVa3Ns95x/SDp98lT2auOpa6wpUx/U8+zTbvc7nlAG/zjYWi7G2S11KbJwtYwNnUgiS7xJTP4dVp/Uuo2XistTPbFYj9yxfb3BmEMc8EbgTPEGElN6OeC0t5QREaahaiz1slZD0sapcYwUtmK/exOkhns7zJ0GfAb1rKd5s4OHh9CUjptUznJqukkZnp4t5HjbbTdo8dDl6FfNU8Fnqj0trXsaTgGvDZ3E92Oh+SvG3dxgVOjas5NPVY4/m++iX2l+HiTzy9FFZNomO9vDOktMjymQqlrtrX1DDtNDu/1zTcZEZwSFC8bWy3IUYJyiWzUs5U1ZkjgrbaS+arMlrMxi79uZ1TNuZBkSYEjMHqvqw2whwbUhr3AZcXNmY6iD58FqXUQorRdNOoIqMa7qJjpwS51qSHRtcWilTrKyyqo33HHsPcOTu+PXP1UDrJXZ+VrxxacJ/xdl/5LJKiXY2R1EWMm1VKKiTC1lvttez+oGP8AIZeqsUrY12hB6GUpwa7DVNPoMi9HaKq2qF9Fyrgtk+6j18U9VFVK+6L4PFGCCzWrOA0J6KH+LEZhw6tcPiF7VtZ1g+AJ+C+DbcvzDq1w+IRguZzaXaAUHUy0yO8HRnGkT4rL37flK1YO7Dmz3iGzHu75E55p/tOaVZzQ5uKAcxunmkdPZelU9mo5p6ArqaWuuKU31ONr7rZ7qljb+RVsbW7j6ZeeEJvQrNG9o8f/AGVV2wFXVloHi0/VQu2Jto9mqw+JHyW1yrfVHG/C2LpIdNtjfeb5j6rx9pYd7fMfVIXbJXh7zP8AIoGyd4e83/Ipe2v2J8m7+4YV3smZafEH0xqjXtbWyQRnG6RrnoSp6WxlrPt1B4fWUf8AQNYnN48T9AruUEuhaum1PmQuqXm3dmeQH0T/AGb2Xq2s4nkUqY1mO0PSnu6u9V7YthXMM4wOgPxWruy6zSg4ySN+iW7G+hojQk+TTXPdtKzUxTotDRvOpceLnbysXt1bnfxLSymXim3C8tHeMmY5xw6rfXbWa/I+0PVI7bZB2j4H5j8UhpPhmyDceUZ+77SHNBBkfeR4FMKdRVrbcMuL6bjTedSBLXf1t39cjzULhUp+23xbmPqPFYrKGuUdKu9S6jlr0OellG3t4r6rWwATKztGkmtVaAsPtZVqPdipxkAIiZjeTxT212vHkNPioG3U9+4xx0WqmG1fUx3z3PHYwdnvx7DFWmQN5bOfULUXdtHSeAC4cpIDm9N4TobLzqR5SpaeyTN4B8AnNMzek8pXpAHeHm3zzcChXm7NUAP/AK2/4hCtgWa8tVd7ZKEJhANpCVIKaEIZCPeyXnZoQqlzzs1XrXbTf7TGk8YE+a9QoBFZ1yM/KXt6OJ9HSF5/xzxo4HqIPmPohCq4RfVDFZJdGUq9Co32mgt4h2nUEBSMKELPdBR6Gmmbl1Ph1WpOTCRxBb8yoLRe4YO8SI1EfRCEjBpfQzlordq9zh+Ypxdl3P1EBCFurOZYPqFnI1KnFMIQnCcI97EL3sUIQVwjzsl52SEIJwHZL0U0IQTg+mAggjIjRT2gYnYvez+R9QV6hQyURdmvDSXiFUuV6t203e0xp8BPmof+Fo/9tvjn8UIVcLIxN46kjbG1ujQOgAX12SEK4o9FJfQYhCCCQU0IQo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0488" name="Picture 8" descr="http://socutrhoviste.sk/image2011/deti_pekne_jedlo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714752"/>
            <a:ext cx="4190996" cy="2600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\Desktop\bluetooth\Snímka151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571480"/>
            <a:ext cx="4357688" cy="5667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 Najväčšia, spodná priečka obsahuje nápoje. </a:t>
            </a:r>
          </a:p>
          <a:p>
            <a:r>
              <a:rPr lang="sk-SK" dirty="0" smtClean="0"/>
              <a:t>Vymenovali sme si, čo všetko sa považuje za nápoj. </a:t>
            </a:r>
          </a:p>
          <a:p>
            <a:r>
              <a:rPr lang="sk-SK" dirty="0" smtClean="0"/>
              <a:t>Čo je nápoj zdravý a nezdravý, odkiaľ sa k nám berie voda. </a:t>
            </a:r>
          </a:p>
          <a:p>
            <a:r>
              <a:rPr lang="sk-SK" dirty="0" smtClean="0"/>
              <a:t>Napustili  sme si vodu z vodovodu do pohárov a každý ochutnal čistú zdravú vodičku.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8434" name="Picture 2" descr="http://www.parameter.sk/sites/default/files/photos/promoted/pitna_voda_bvs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8974" y="4214818"/>
            <a:ext cx="3660645" cy="2166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Druhá priečka je zelenina a ovocie. </a:t>
            </a:r>
          </a:p>
          <a:p>
            <a:r>
              <a:rPr lang="sk-SK" dirty="0" smtClean="0"/>
              <a:t>Deti s pomocou deduška (maňušky) prišli na to, že ovocie a zelenina k nám prichádza zo záhradky</a:t>
            </a:r>
          </a:p>
          <a:p>
            <a:r>
              <a:rPr lang="sk-SK" dirty="0" smtClean="0"/>
              <a:t>Triedili ovocie a zeleninu, počítali, porovnávali čoho sa dedkovi urodilo viac .</a:t>
            </a:r>
          </a:p>
          <a:p>
            <a:r>
              <a:rPr lang="sk-SK" dirty="0" smtClean="0"/>
              <a:t>Dedko deťom priniesol aj naozajstné ovocie, ktoré majú ochutnať.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Potom sme si zasúťažili- „Vojna šéfkuchárov“ a deti robili ovocný „</a:t>
            </a:r>
            <a:r>
              <a:rPr lang="sk-SK" dirty="0" err="1" smtClean="0"/>
              <a:t>špíz</a:t>
            </a:r>
            <a:r>
              <a:rPr lang="sk-SK" dirty="0" smtClean="0"/>
              <a:t>“- súťažili v napichovaní nakrájaného ovocia na drevené „špajle“.</a:t>
            </a:r>
          </a:p>
          <a:p>
            <a:r>
              <a:rPr lang="sk-SK" dirty="0" smtClean="0"/>
              <a:t>Nakoniec  si deti urobili s pomocou pani učiteľky ovocný šalát a všetci sa pohostili a pochutnali si.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\Desktop\bluetooth\Snímka1526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3429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b\Desktop\bluetooth\Snímka15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142984"/>
            <a:ext cx="3895910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\Desktop\bluetooth\Snímka15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1136" y="307848"/>
            <a:ext cx="4681728" cy="624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\Desktop\bluetooth\Snímka1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4681728" cy="624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b\Desktop\bluetooth\Snímka15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28604"/>
            <a:ext cx="3192590" cy="248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b\Desktop\bluetooth\Snímka15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571876"/>
            <a:ext cx="3071834" cy="248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 plnými bruškami sa  porozprávali o ďalšej priečke potravinovej pyramídy, v ktorej sa nachádza aj pečivo.</a:t>
            </a:r>
          </a:p>
          <a:p>
            <a:r>
              <a:rPr lang="sk-SK" dirty="0" smtClean="0"/>
              <a:t> Pani učiteľka deťom ukázala zrno, z ktorého vyrastie pšenica a z nej sa pomelie múka. </a:t>
            </a:r>
          </a:p>
          <a:p>
            <a:r>
              <a:rPr lang="sk-SK" dirty="0" smtClean="0"/>
              <a:t>Podľa pracovného listu si hovorili aj o ďalších rastlinkách, na čo ich pestujeme, aké jedlo z nich dostaneme .</a:t>
            </a:r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\Desktop\bluetooth\Snímka15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85728"/>
            <a:ext cx="4500594" cy="6358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Predposledné dve priečky sme zhrnuli do jednej a rozprávali sa odkiaľ sa k nám na stôl dostane mäsko, mliečko, vajíčka... </a:t>
            </a:r>
          </a:p>
          <a:p>
            <a:r>
              <a:rPr lang="sk-SK" dirty="0" smtClean="0"/>
              <a:t>Deti rozprávali o zvieratkách, hrali sa aj didaktickú hru, kde dopĺňali kartičky, z ktorého zvieratka máme aký úžitok.</a:t>
            </a:r>
          </a:p>
          <a:p>
            <a:r>
              <a:rPr lang="sk-SK" dirty="0" smtClean="0"/>
              <a:t> Potom vypracovali a vymaľovali pracovný list.</a:t>
            </a:r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\Desktop\bluetooth\Snímka1516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857356" y="214290"/>
            <a:ext cx="4681728" cy="624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Deti si zaspievali pesničku od </a:t>
            </a:r>
            <a:r>
              <a:rPr lang="sk-SK" dirty="0" err="1" smtClean="0"/>
              <a:t>Naturáčikov</a:t>
            </a:r>
            <a:r>
              <a:rPr lang="sk-SK" dirty="0" smtClean="0"/>
              <a:t>- </a:t>
            </a:r>
            <a:r>
              <a:rPr lang="sk-SK" b="1" dirty="0" smtClean="0"/>
              <a:t>Varím polievočku</a:t>
            </a:r>
          </a:p>
          <a:p>
            <a:r>
              <a:rPr lang="sk-SK" dirty="0" smtClean="0"/>
              <a:t>Premenili sa na kuchárov, ktorí nám z rôznych potravín „vyčarovali“ všelijaké zdravé </a:t>
            </a:r>
            <a:r>
              <a:rPr lang="sk-SK" dirty="0" err="1" smtClean="0"/>
              <a:t>dobrotky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b="1" dirty="0" smtClean="0"/>
              <a:t>Varím polievočku  pre ocka i pre mamičku,</a:t>
            </a:r>
            <a:endParaRPr lang="sk-SK" dirty="0" smtClean="0"/>
          </a:p>
          <a:p>
            <a:pPr>
              <a:buNone/>
            </a:pPr>
            <a:r>
              <a:rPr lang="sk-SK" b="1" dirty="0" smtClean="0"/>
              <a:t>     varím polievočku, aj ja si z nej dám.</a:t>
            </a:r>
            <a:endParaRPr lang="sk-SK" dirty="0" smtClean="0"/>
          </a:p>
          <a:p>
            <a:pPr>
              <a:buNone/>
            </a:pPr>
            <a:r>
              <a:rPr lang="sk-SK" b="1" dirty="0" smtClean="0"/>
              <a:t>     Mrkva, hrášok, </a:t>
            </a:r>
            <a:r>
              <a:rPr lang="sk-SK" b="1" dirty="0" err="1" smtClean="0"/>
              <a:t>zeleninka</a:t>
            </a:r>
            <a:r>
              <a:rPr lang="sk-SK" b="1" dirty="0" smtClean="0"/>
              <a:t>, dobre sa nám po nej   spinká,</a:t>
            </a:r>
            <a:endParaRPr lang="sk-SK" dirty="0" smtClean="0"/>
          </a:p>
          <a:p>
            <a:pPr>
              <a:buNone/>
            </a:pPr>
            <a:r>
              <a:rPr lang="sk-SK" b="1" dirty="0" smtClean="0"/>
              <a:t>     </a:t>
            </a:r>
            <a:r>
              <a:rPr lang="sk-SK" b="1" dirty="0" err="1" smtClean="0"/>
              <a:t>mňam</a:t>
            </a:r>
            <a:r>
              <a:rPr lang="sk-SK" b="1" dirty="0" smtClean="0"/>
              <a:t>, </a:t>
            </a:r>
            <a:r>
              <a:rPr lang="sk-SK" b="1" dirty="0" err="1" smtClean="0"/>
              <a:t>mňam</a:t>
            </a:r>
            <a:r>
              <a:rPr lang="sk-SK" b="1" dirty="0" smtClean="0"/>
              <a:t>, polievočka, chutná je a fajn.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 </a:t>
            </a:r>
          </a:p>
          <a:p>
            <a:r>
              <a:rPr lang="sk-SK" b="1" smtClean="0"/>
              <a:t>  Auto</a:t>
            </a:r>
            <a:r>
              <a:rPr lang="sk-SK" b="1" dirty="0" smtClean="0"/>
              <a:t>, balón, vláčik, je tu koník, slon a vtáčik,</a:t>
            </a:r>
            <a:endParaRPr lang="sk-SK" dirty="0" smtClean="0"/>
          </a:p>
          <a:p>
            <a:pPr>
              <a:buNone/>
            </a:pPr>
            <a:r>
              <a:rPr lang="sk-SK" b="1" dirty="0" smtClean="0"/>
              <a:t>      auto, balón, vláčik zachutia aj vám.</a:t>
            </a:r>
            <a:endParaRPr lang="sk-SK" dirty="0" smtClean="0"/>
          </a:p>
          <a:p>
            <a:pPr>
              <a:buNone/>
            </a:pPr>
            <a:r>
              <a:rPr lang="sk-SK" b="1" dirty="0" smtClean="0"/>
              <a:t>      Polievočka skvelá, zdravá, každý deň nám silu dáva,</a:t>
            </a:r>
            <a:endParaRPr lang="sk-SK" dirty="0" smtClean="0"/>
          </a:p>
          <a:p>
            <a:pPr>
              <a:buNone/>
            </a:pPr>
            <a:r>
              <a:rPr lang="sk-SK" b="1" dirty="0" smtClean="0"/>
              <a:t>      </a:t>
            </a:r>
            <a:r>
              <a:rPr lang="sk-SK" b="1" dirty="0" err="1" smtClean="0"/>
              <a:t>mňam</a:t>
            </a:r>
            <a:r>
              <a:rPr lang="sk-SK" b="1" dirty="0" smtClean="0"/>
              <a:t>, </a:t>
            </a:r>
            <a:r>
              <a:rPr lang="sk-SK" b="1" dirty="0" err="1" smtClean="0"/>
              <a:t>mňam</a:t>
            </a:r>
            <a:r>
              <a:rPr lang="sk-SK" b="1" dirty="0" smtClean="0"/>
              <a:t>, polievočka, chutná je a fajn.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Varím polievočku: slová piesne</a:t>
            </a:r>
            <a:endParaRPr lang="sk-SK" sz="2800" dirty="0"/>
          </a:p>
        </p:txBody>
      </p:sp>
      <p:pic>
        <p:nvPicPr>
          <p:cNvPr id="4" name="Obrázek 3" descr="http://www.msvelkybiel.sk/home/images/stories/co_uz_vieme/naturacikove%20dobrodruzstv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500042"/>
            <a:ext cx="18573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\Desktop\bluetooth\Snímka15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715304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Pani učiteľka sa detí opýtala, či poznajú porekadlo „bez práce nie sú koláče“. Vysvetlili sme si ho, vymenovali známe povolania, vďaka ktorým máme každý deň na stole jedlo- počnúc poľnohospodármi a končiac pani kuchárkou.</a:t>
            </a:r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 </a:t>
            </a:r>
            <a:r>
              <a:rPr lang="sk-SK" dirty="0" smtClean="0"/>
              <a:t>Za </a:t>
            </a:r>
            <a:r>
              <a:rPr lang="sk-SK" dirty="0" smtClean="0"/>
              <a:t>odmenu za šikovnosť sme si rozdali cukríky, posledný kúsok potravinovej pyramídy. </a:t>
            </a:r>
          </a:p>
          <a:p>
            <a:r>
              <a:rPr lang="sk-SK" dirty="0" smtClean="0"/>
              <a:t>Deti súhlasili, že stačí jeden cukrík na osladenie dňa, keďže veľa sladkostí škodí a keď máme stále chuť na sladké, dáme si fajné sladké ovocie plné vitamínov.</a:t>
            </a:r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b\Desktop\bluetooth\Snímka15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572428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Mlynčeky 15, 059 76 </a:t>
            </a:r>
          </a:p>
          <a:p>
            <a:r>
              <a:rPr lang="sk-SK" dirty="0" smtClean="0"/>
              <a:t>Mgr. Marianna </a:t>
            </a:r>
            <a:r>
              <a:rPr lang="sk-SK" dirty="0" err="1" smtClean="0"/>
              <a:t>Šlosárová</a:t>
            </a:r>
            <a:r>
              <a:rPr lang="sk-SK" dirty="0" smtClean="0"/>
              <a:t> </a:t>
            </a:r>
          </a:p>
          <a:p>
            <a:r>
              <a:rPr lang="sk-SK" dirty="0" smtClean="0"/>
              <a:t>052 4523025     </a:t>
            </a:r>
          </a:p>
          <a:p>
            <a:r>
              <a:rPr lang="sk-SK" dirty="0" smtClean="0"/>
              <a:t>   </a:t>
            </a:r>
            <a:r>
              <a:rPr lang="sk-SK" dirty="0" err="1" smtClean="0">
                <a:hlinkClick r:id="rId2"/>
              </a:rPr>
              <a:t>zsmsmlynceky@centrum.sk</a:t>
            </a:r>
            <a:r>
              <a:rPr lang="sk-SK" dirty="0" smtClean="0"/>
              <a:t> </a:t>
            </a:r>
            <a:endParaRPr lang="sk-SK" dirty="0" smtClean="0"/>
          </a:p>
          <a:p>
            <a:r>
              <a:rPr lang="sk-SK" dirty="0" smtClean="0"/>
              <a:t>Názov </a:t>
            </a:r>
            <a:r>
              <a:rPr lang="sk-SK" dirty="0" smtClean="0"/>
              <a:t>témy: Odkiaľ jedlo pochádza? </a:t>
            </a:r>
          </a:p>
          <a:p>
            <a:r>
              <a:rPr lang="sk-SK" dirty="0" smtClean="0"/>
              <a:t>Dátum zrealizovania: </a:t>
            </a:r>
            <a:r>
              <a:rPr lang="sk-SK" dirty="0" smtClean="0"/>
              <a:t>17.10.2013</a:t>
            </a:r>
          </a:p>
          <a:p>
            <a:pPr>
              <a:buNone/>
            </a:pP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sz="2000" dirty="0" smtClean="0"/>
              <a:t>Spracovala: Barbora </a:t>
            </a:r>
            <a:r>
              <a:rPr lang="sk-SK" sz="2000" dirty="0" err="1" smtClean="0"/>
              <a:t>Galliková</a:t>
            </a:r>
            <a:r>
              <a:rPr lang="sk-SK" sz="2000" dirty="0" smtClean="0"/>
              <a:t> 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 </a:t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3600" dirty="0" smtClean="0"/>
              <a:t>     Základná škola s Materskou školou  Mlynčeky </a:t>
            </a:r>
            <a:endParaRPr lang="sk-SK" sz="3600" dirty="0"/>
          </a:p>
        </p:txBody>
      </p:sp>
    </p:spTree>
  </p:cSld>
  <p:clrMapOvr>
    <a:masterClrMapping/>
  </p:clrMapOvr>
  <p:transition>
    <p:pull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329114" cy="762000"/>
          </a:xfrm>
        </p:spPr>
        <p:txBody>
          <a:bodyPr/>
          <a:lstStyle/>
          <a:p>
            <a:r>
              <a:rPr lang="sk-SK" dirty="0" err="1" smtClean="0"/>
              <a:t>Zonam</a:t>
            </a:r>
            <a:r>
              <a:rPr lang="sk-SK" dirty="0" smtClean="0"/>
              <a:t> žiakov zapojených</a:t>
            </a:r>
            <a:endParaRPr lang="sk-SK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Daniel </a:t>
            </a:r>
            <a:r>
              <a:rPr lang="sk-SK" dirty="0" err="1" smtClean="0"/>
              <a:t>Cehula</a:t>
            </a:r>
            <a:r>
              <a:rPr lang="sk-SK" dirty="0" smtClean="0"/>
              <a:t> </a:t>
            </a:r>
          </a:p>
          <a:p>
            <a:r>
              <a:rPr lang="sk-SK" dirty="0" smtClean="0"/>
              <a:t>Dávid </a:t>
            </a:r>
            <a:r>
              <a:rPr lang="sk-SK" dirty="0" err="1" smtClean="0"/>
              <a:t>Cehula</a:t>
            </a:r>
            <a:endParaRPr lang="sk-SK" dirty="0" smtClean="0"/>
          </a:p>
          <a:p>
            <a:r>
              <a:rPr lang="sk-SK" dirty="0" smtClean="0"/>
              <a:t>Michal </a:t>
            </a:r>
            <a:r>
              <a:rPr lang="sk-SK" dirty="0" err="1" smtClean="0"/>
              <a:t>Halčin</a:t>
            </a:r>
            <a:endParaRPr lang="sk-SK" dirty="0" smtClean="0"/>
          </a:p>
          <a:p>
            <a:r>
              <a:rPr lang="sk-SK" dirty="0" smtClean="0"/>
              <a:t>Lukáš </a:t>
            </a:r>
            <a:r>
              <a:rPr lang="sk-SK" dirty="0" err="1" smtClean="0"/>
              <a:t>Janigloš</a:t>
            </a:r>
            <a:endParaRPr lang="sk-SK" dirty="0" smtClean="0"/>
          </a:p>
          <a:p>
            <a:r>
              <a:rPr lang="sk-SK" dirty="0" smtClean="0"/>
              <a:t>Nina </a:t>
            </a:r>
            <a:r>
              <a:rPr lang="sk-SK" dirty="0" err="1" smtClean="0"/>
              <a:t>Lojková</a:t>
            </a:r>
            <a:r>
              <a:rPr lang="sk-SK" dirty="0" smtClean="0"/>
              <a:t> </a:t>
            </a:r>
          </a:p>
          <a:p>
            <a:r>
              <a:rPr lang="sk-SK" dirty="0" smtClean="0"/>
              <a:t>Dárius </a:t>
            </a:r>
            <a:r>
              <a:rPr lang="sk-SK" dirty="0" err="1" smtClean="0"/>
              <a:t>Mačičák</a:t>
            </a:r>
            <a:endParaRPr lang="sk-SK" dirty="0" smtClean="0"/>
          </a:p>
          <a:p>
            <a:r>
              <a:rPr lang="sk-SK" dirty="0" err="1" smtClean="0"/>
              <a:t>Lilen</a:t>
            </a:r>
            <a:r>
              <a:rPr lang="sk-SK" dirty="0" smtClean="0"/>
              <a:t> Nagyová </a:t>
            </a:r>
          </a:p>
          <a:p>
            <a:r>
              <a:rPr lang="sk-SK" dirty="0" smtClean="0"/>
              <a:t>Ruby Nagyová</a:t>
            </a:r>
          </a:p>
          <a:p>
            <a:r>
              <a:rPr lang="sk-SK" dirty="0" smtClean="0"/>
              <a:t>Jakub Oravec</a:t>
            </a:r>
          </a:p>
          <a:p>
            <a:endParaRPr lang="sk-SK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Alexandra </a:t>
            </a:r>
            <a:r>
              <a:rPr lang="sk-SK" dirty="0" err="1" smtClean="0"/>
              <a:t>Ploščicová</a:t>
            </a:r>
            <a:endParaRPr lang="sk-SK" dirty="0" smtClean="0"/>
          </a:p>
          <a:p>
            <a:r>
              <a:rPr lang="sk-SK" dirty="0" smtClean="0"/>
              <a:t>Sofia </a:t>
            </a:r>
            <a:r>
              <a:rPr lang="sk-SK" dirty="0" err="1" smtClean="0"/>
              <a:t>Sarnová</a:t>
            </a:r>
            <a:endParaRPr lang="sk-SK" dirty="0" smtClean="0"/>
          </a:p>
          <a:p>
            <a:r>
              <a:rPr lang="sk-SK" dirty="0" smtClean="0"/>
              <a:t>Samuel </a:t>
            </a:r>
            <a:r>
              <a:rPr lang="sk-SK" dirty="0" err="1" smtClean="0"/>
              <a:t>Skupin</a:t>
            </a:r>
            <a:endParaRPr lang="sk-SK" dirty="0" smtClean="0"/>
          </a:p>
          <a:p>
            <a:r>
              <a:rPr lang="sk-SK" dirty="0" err="1" smtClean="0"/>
              <a:t>Wiliam</a:t>
            </a:r>
            <a:r>
              <a:rPr lang="sk-SK" dirty="0" smtClean="0"/>
              <a:t>  </a:t>
            </a:r>
            <a:r>
              <a:rPr lang="sk-SK" dirty="0" err="1" smtClean="0"/>
              <a:t>Skupin</a:t>
            </a:r>
            <a:r>
              <a:rPr lang="sk-SK" dirty="0" smtClean="0"/>
              <a:t> </a:t>
            </a:r>
            <a:endParaRPr lang="sk-SK" dirty="0" smtClean="0"/>
          </a:p>
          <a:p>
            <a:r>
              <a:rPr lang="sk-SK" dirty="0" smtClean="0"/>
              <a:t>Ján </a:t>
            </a:r>
            <a:r>
              <a:rPr lang="sk-SK" dirty="0" err="1" smtClean="0"/>
              <a:t>Šlosár</a:t>
            </a:r>
            <a:endParaRPr lang="sk-SK" dirty="0" smtClean="0"/>
          </a:p>
          <a:p>
            <a:r>
              <a:rPr lang="sk-SK" dirty="0" smtClean="0"/>
              <a:t>Ľubomír </a:t>
            </a:r>
            <a:r>
              <a:rPr lang="sk-SK" dirty="0" err="1" smtClean="0"/>
              <a:t>Tropp</a:t>
            </a:r>
            <a:r>
              <a:rPr lang="sk-SK" dirty="0" smtClean="0"/>
              <a:t> </a:t>
            </a:r>
          </a:p>
          <a:p>
            <a:r>
              <a:rPr lang="sk-SK" dirty="0" smtClean="0"/>
              <a:t>Jakub Vaško </a:t>
            </a:r>
          </a:p>
          <a:p>
            <a:r>
              <a:rPr lang="sk-SK" dirty="0" smtClean="0"/>
              <a:t>Laura </a:t>
            </a:r>
            <a:r>
              <a:rPr lang="sk-SK" dirty="0" err="1" smtClean="0"/>
              <a:t>Vojtaššáková</a:t>
            </a:r>
            <a:r>
              <a:rPr lang="sk-SK" dirty="0" smtClean="0"/>
              <a:t> 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sk-SK" dirty="0" smtClean="0"/>
              <a:t>d</a:t>
            </a:r>
            <a:r>
              <a:rPr lang="sk-SK" dirty="0" smtClean="0"/>
              <a:t>o tejto témy</a:t>
            </a:r>
            <a:r>
              <a:rPr lang="sk-SK" smtClean="0"/>
              <a:t>: žiaci MŠ</a:t>
            </a:r>
            <a:endParaRPr lang="sk-SK" dirty="0"/>
          </a:p>
        </p:txBody>
      </p:sp>
    </p:spTree>
  </p:cSld>
  <p:clrMapOvr>
    <a:masterClrMapping/>
  </p:clrMapOvr>
  <p:transition>
    <p:pull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177</TotalTime>
  <Words>229</Words>
  <PresentationFormat>Předvádění na obrazovce (4:3)</PresentationFormat>
  <Paragraphs>72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Papír</vt:lpstr>
      <vt:lpstr>Odkiaľ jedlo pochádza? 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Varím polievočku: slová piesne</vt:lpstr>
      <vt:lpstr>Snímek 17</vt:lpstr>
      <vt:lpstr>Snímek 18</vt:lpstr>
      <vt:lpstr>Snímek 19</vt:lpstr>
      <vt:lpstr>Snímek 20</vt:lpstr>
      <vt:lpstr>        Základná škola s Materskou školou  Mlynčeky </vt:lpstr>
      <vt:lpstr>Snímek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Odkiaľ jedlo pochádza? </dc:title>
  <dc:creator>b g</dc:creator>
  <cp:lastModifiedBy>b g</cp:lastModifiedBy>
  <cp:revision>22</cp:revision>
  <dcterms:created xsi:type="dcterms:W3CDTF">2013-10-09T19:12:22Z</dcterms:created>
  <dcterms:modified xsi:type="dcterms:W3CDTF">2013-10-18T14:51:18Z</dcterms:modified>
</cp:coreProperties>
</file>